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png"/><Relationship Id="rId18" Type="http://schemas.openxmlformats.org/officeDocument/2006/relationships/image" Target="../media/image10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211.png"/><Relationship Id="rId16" Type="http://schemas.openxmlformats.org/officeDocument/2006/relationships/image" Target="../media/image212.png"/><Relationship Id="rId17" Type="http://schemas.openxmlformats.org/officeDocument/2006/relationships/image" Target="../media/image213.png"/><Relationship Id="rId18" Type="http://schemas.openxmlformats.org/officeDocument/2006/relationships/image" Target="../media/image21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23618" y="5796554"/>
            <a:ext cx="18760700" cy="2023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399" y="9298745"/>
            <a:ext cx="1493964" cy="708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8570" y="2106385"/>
            <a:ext cx="15197260" cy="50879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9050" y="107618"/>
            <a:ext cx="1559631" cy="689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757" y="2269957"/>
            <a:ext cx="5731745" cy="22778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4921" y="3125171"/>
            <a:ext cx="4897547" cy="163881"/>
            <a:chOff x="634921" y="3125171"/>
            <a:chExt cx="4897547" cy="163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1" y="3125171"/>
              <a:ext cx="4897547" cy="163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968" y="3827993"/>
            <a:ext cx="1103608" cy="163881"/>
            <a:chOff x="653968" y="3827993"/>
            <a:chExt cx="1103608" cy="163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968" y="3827993"/>
              <a:ext cx="1103608" cy="16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49206" y="1239723"/>
            <a:ext cx="11008386" cy="6676781"/>
            <a:chOff x="6549206" y="1239723"/>
            <a:chExt cx="11008386" cy="6676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816" y="-1662865"/>
              <a:ext cx="22016771" cy="1335356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9206" y="1239723"/>
              <a:ext cx="11008386" cy="66767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62459" y="4290593"/>
            <a:ext cx="1448325" cy="1456050"/>
            <a:chOff x="2362459" y="4290593"/>
            <a:chExt cx="1448325" cy="14560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8160000">
              <a:off x="2362459" y="4290593"/>
              <a:ext cx="1448325" cy="145605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1710" y="6118116"/>
            <a:ext cx="5688440" cy="15193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779050" y="126666"/>
            <a:ext cx="2475573" cy="6708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39436" y="5447031"/>
            <a:ext cx="1586063" cy="1586063"/>
            <a:chOff x="4739436" y="5447031"/>
            <a:chExt cx="1586063" cy="15860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9436" y="5447031"/>
              <a:ext cx="1586063" cy="158606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27061" y="213601"/>
            <a:ext cx="3718651" cy="8675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23618" y="5796554"/>
            <a:ext cx="18760700" cy="2023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399" y="9298745"/>
            <a:ext cx="1493964" cy="708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8570" y="2106385"/>
            <a:ext cx="15197260" cy="50879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9973" y="126666"/>
            <a:ext cx="3830364" cy="6803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8942" y="8519328"/>
            <a:ext cx="4967907" cy="80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9973" y="126666"/>
            <a:ext cx="3830364" cy="6803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490039" y="317347"/>
            <a:ext cx="29265792" cy="96510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06823" y="205544"/>
            <a:ext cx="3878803" cy="882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9973" y="126666"/>
            <a:ext cx="3830364" cy="6803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829" y="2341033"/>
            <a:ext cx="2668231" cy="2668875"/>
            <a:chOff x="249829" y="2341033"/>
            <a:chExt cx="2668231" cy="26688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829" y="2341033"/>
              <a:ext cx="2668231" cy="26688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75608" y="5275806"/>
            <a:ext cx="2668231" cy="2668875"/>
            <a:chOff x="11975608" y="5275806"/>
            <a:chExt cx="2668231" cy="26688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75608" y="5275806"/>
              <a:ext cx="2668231" cy="2668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5608" y="2341033"/>
            <a:ext cx="2668231" cy="2668875"/>
            <a:chOff x="11975608" y="2341033"/>
            <a:chExt cx="2668231" cy="26688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5608" y="2341033"/>
              <a:ext cx="2668231" cy="26688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80793" y="2360081"/>
            <a:ext cx="2668231" cy="2668875"/>
            <a:chOff x="6080793" y="2360081"/>
            <a:chExt cx="2668231" cy="26688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0793" y="2360081"/>
              <a:ext cx="2668231" cy="26688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9829" y="5275806"/>
            <a:ext cx="2668231" cy="2668875"/>
            <a:chOff x="249829" y="5275806"/>
            <a:chExt cx="2668231" cy="26688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829" y="5275806"/>
              <a:ext cx="2668231" cy="26688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80793" y="5275806"/>
            <a:ext cx="2668231" cy="2668875"/>
            <a:chOff x="6080793" y="5275806"/>
            <a:chExt cx="2668231" cy="26688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0793" y="5275806"/>
              <a:ext cx="2668231" cy="266887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19050" y="2494521"/>
            <a:ext cx="3135998" cy="25904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19050" y="5429294"/>
            <a:ext cx="2474989" cy="25904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19050" y="2381682"/>
            <a:ext cx="2395836" cy="25618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64523" y="2446912"/>
            <a:ext cx="3206255" cy="25428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28574" y="5429294"/>
            <a:ext cx="3196712" cy="259046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64523" y="5381684"/>
            <a:ext cx="3234827" cy="25428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7603" y="617252"/>
            <a:ext cx="3651263" cy="220944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406823" y="205544"/>
            <a:ext cx="3878803" cy="8822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4676" y="1468895"/>
            <a:ext cx="15836363" cy="7347923"/>
            <a:chOff x="1224676" y="1468895"/>
            <a:chExt cx="15836363" cy="7347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676" y="1468895"/>
              <a:ext cx="15836363" cy="73479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9973" y="126666"/>
            <a:ext cx="3830364" cy="6803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6823" y="205544"/>
            <a:ext cx="3878803" cy="882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0359" y="1328236"/>
            <a:ext cx="2012974" cy="956441"/>
            <a:chOff x="1120359" y="1328236"/>
            <a:chExt cx="2012974" cy="956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359" y="1328236"/>
              <a:ext cx="2012974" cy="9564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0112" y="643282"/>
            <a:ext cx="3176938" cy="21361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7750" y="1522607"/>
            <a:ext cx="14632495" cy="75557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84833" y="7187118"/>
            <a:ext cx="4097650" cy="7849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9973" y="126666"/>
            <a:ext cx="3830364" cy="6803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06823" y="205544"/>
            <a:ext cx="3878803" cy="8822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4676" y="1468895"/>
            <a:ext cx="15836363" cy="7347923"/>
            <a:chOff x="1224676" y="1468895"/>
            <a:chExt cx="15836363" cy="73479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4676" y="1468895"/>
              <a:ext cx="15836363" cy="7347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59" y="1328236"/>
            <a:ext cx="2012974" cy="956441"/>
            <a:chOff x="1120359" y="1328236"/>
            <a:chExt cx="2012974" cy="9564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359" y="1328236"/>
              <a:ext cx="2012974" cy="9564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0112" y="633758"/>
            <a:ext cx="2483690" cy="21647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67950" y="2023157"/>
            <a:ext cx="7442251" cy="26508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35757" y="4881337"/>
            <a:ext cx="7875766" cy="20415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74549" y="6780014"/>
            <a:ext cx="8811833" cy="20319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9973" y="126666"/>
            <a:ext cx="3830364" cy="6803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6823" y="205544"/>
            <a:ext cx="3878803" cy="8822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1540" y="643282"/>
            <a:ext cx="4060652" cy="21361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81558" y="1041057"/>
            <a:ext cx="6171429" cy="3471429"/>
            <a:chOff x="4181558" y="1041057"/>
            <a:chExt cx="6171429" cy="34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1558" y="1041057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19780" y="1041057"/>
            <a:ext cx="6171429" cy="3471429"/>
            <a:chOff x="11419780" y="1041057"/>
            <a:chExt cx="6171429" cy="34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9780" y="1041057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81558" y="5142857"/>
            <a:ext cx="6171429" cy="3471429"/>
            <a:chOff x="4181558" y="5142857"/>
            <a:chExt cx="6171429" cy="34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1558" y="5142857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19780" y="5142857"/>
            <a:ext cx="6171429" cy="3471429"/>
            <a:chOff x="11419780" y="5142857"/>
            <a:chExt cx="6171429" cy="34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9780" y="5142857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52987" y="2776771"/>
            <a:ext cx="998362" cy="107143"/>
            <a:chOff x="10352987" y="2776771"/>
            <a:chExt cx="998362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52987" y="2776771"/>
              <a:ext cx="998362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81558" y="4750000"/>
            <a:ext cx="571429" cy="107143"/>
            <a:chOff x="6981558" y="4750000"/>
            <a:chExt cx="571429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981558" y="4750000"/>
              <a:ext cx="571429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52987" y="6822222"/>
            <a:ext cx="998362" cy="107143"/>
            <a:chOff x="10352987" y="6822222"/>
            <a:chExt cx="998362" cy="10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52987" y="6822222"/>
              <a:ext cx="998362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9973" y="126666"/>
            <a:ext cx="3830364" cy="680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540" y="643282"/>
            <a:ext cx="4060652" cy="21361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06823" y="205544"/>
            <a:ext cx="3878803" cy="8822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08825" y="3064129"/>
            <a:ext cx="7391033" cy="4157456"/>
            <a:chOff x="9808825" y="3064129"/>
            <a:chExt cx="7391033" cy="41574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08825" y="3064129"/>
              <a:ext cx="7391033" cy="41574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8763" y="3064129"/>
            <a:ext cx="7391033" cy="4157456"/>
            <a:chOff x="1188763" y="3064129"/>
            <a:chExt cx="7391033" cy="41574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763" y="3064129"/>
              <a:ext cx="7391033" cy="4157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9973" y="126666"/>
            <a:ext cx="3830364" cy="6803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6823" y="205544"/>
            <a:ext cx="3878803" cy="8822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4676" y="1468895"/>
            <a:ext cx="15836363" cy="7347923"/>
            <a:chOff x="1224676" y="1468895"/>
            <a:chExt cx="15836363" cy="73479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676" y="1468895"/>
              <a:ext cx="15836363" cy="7347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59" y="1328236"/>
            <a:ext cx="2012974" cy="956441"/>
            <a:chOff x="1120359" y="1328236"/>
            <a:chExt cx="2012974" cy="9564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59" y="1328236"/>
              <a:ext cx="2012974" cy="9564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0588" y="643282"/>
            <a:ext cx="3253128" cy="21361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8747" y="2374434"/>
            <a:ext cx="4742605" cy="20415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1909" y="1154006"/>
            <a:ext cx="3244810" cy="44271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86452" y="2364910"/>
            <a:ext cx="5533719" cy="20605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30441" y="3786403"/>
            <a:ext cx="6903722" cy="48298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42957" y="5177326"/>
            <a:ext cx="6854895" cy="17698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9973" y="126666"/>
            <a:ext cx="3830364" cy="680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6823" y="205544"/>
            <a:ext cx="3878803" cy="8822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4676" y="1468895"/>
            <a:ext cx="15836363" cy="7347923"/>
            <a:chOff x="1224676" y="1468895"/>
            <a:chExt cx="15836363" cy="7347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4676" y="1468895"/>
              <a:ext cx="15836363" cy="7347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59" y="1328236"/>
            <a:ext cx="2012974" cy="956441"/>
            <a:chOff x="1120359" y="1328236"/>
            <a:chExt cx="2012974" cy="956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359" y="1328236"/>
              <a:ext cx="2012974" cy="9564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588" y="643282"/>
            <a:ext cx="3253128" cy="21361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7469" y="3244364"/>
            <a:ext cx="10584181" cy="16366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7469" y="5726536"/>
            <a:ext cx="5000543" cy="16366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79028" y="116085"/>
            <a:ext cx="2507831" cy="7025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7860" y="5739300"/>
            <a:ext cx="953442" cy="4718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35229" y="1115560"/>
            <a:ext cx="13010571" cy="6723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577" y="176973"/>
            <a:ext cx="3416784" cy="9584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91372" y="8176607"/>
            <a:ext cx="5856960" cy="9713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4676" y="1468895"/>
            <a:ext cx="15836363" cy="7347923"/>
            <a:chOff x="1224676" y="1468895"/>
            <a:chExt cx="15836363" cy="7347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676" y="1468895"/>
              <a:ext cx="15836363" cy="73479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6823" y="205544"/>
            <a:ext cx="3878803" cy="8822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9973" y="126666"/>
            <a:ext cx="3830364" cy="6803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0359" y="1328236"/>
            <a:ext cx="2012974" cy="956441"/>
            <a:chOff x="1120359" y="1328236"/>
            <a:chExt cx="2012974" cy="9564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59" y="1328236"/>
              <a:ext cx="2012974" cy="9564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2452" y="537789"/>
            <a:ext cx="4022557" cy="21361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7469" y="3244364"/>
            <a:ext cx="6780590" cy="16271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7469" y="5726536"/>
            <a:ext cx="9784181" cy="16366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4676" y="1468895"/>
            <a:ext cx="15836363" cy="7347923"/>
            <a:chOff x="1224676" y="1468895"/>
            <a:chExt cx="15836363" cy="7347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676" y="1468895"/>
              <a:ext cx="15836363" cy="7347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6823" y="205544"/>
            <a:ext cx="3878803" cy="8822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20002" y="136190"/>
            <a:ext cx="2856812" cy="651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0359" y="1328236"/>
            <a:ext cx="2012974" cy="956441"/>
            <a:chOff x="1120359" y="1328236"/>
            <a:chExt cx="2012974" cy="9564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359" y="1328236"/>
              <a:ext cx="2012974" cy="9564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0718" y="556836"/>
            <a:ext cx="3329319" cy="211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192563" y="113500"/>
            <a:ext cx="28885699" cy="99776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4676" y="1468895"/>
            <a:ext cx="15836363" cy="7347923"/>
            <a:chOff x="1224676" y="1468895"/>
            <a:chExt cx="15836363" cy="7347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676" y="1468895"/>
              <a:ext cx="15836363" cy="7347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6823" y="196020"/>
            <a:ext cx="3907374" cy="9012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20002" y="136190"/>
            <a:ext cx="3232478" cy="651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0359" y="1328236"/>
            <a:ext cx="2012974" cy="956441"/>
            <a:chOff x="1120359" y="1328236"/>
            <a:chExt cx="2012974" cy="9564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359" y="1328236"/>
              <a:ext cx="2012974" cy="9564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9920" y="602255"/>
            <a:ext cx="2417025" cy="21713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90311" y="2078417"/>
            <a:ext cx="5287209" cy="5287209"/>
            <a:chOff x="2890311" y="2078417"/>
            <a:chExt cx="5287209" cy="52872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810" y="-220083"/>
              <a:ext cx="10574417" cy="1057441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0311" y="2078417"/>
              <a:ext cx="5287209" cy="52872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58105" y="2078417"/>
            <a:ext cx="5287209" cy="5287209"/>
            <a:chOff x="10558105" y="2078417"/>
            <a:chExt cx="5287209" cy="52872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9604" y="-220083"/>
              <a:ext cx="10574417" cy="1057441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58105" y="2078417"/>
              <a:ext cx="5287209" cy="528720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29095" y="7736197"/>
            <a:ext cx="1272860" cy="10103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54889" y="7736197"/>
            <a:ext cx="1754432" cy="1010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4676" y="1468895"/>
            <a:ext cx="15836363" cy="7347923"/>
            <a:chOff x="1224676" y="1468895"/>
            <a:chExt cx="15836363" cy="73479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676" y="1468895"/>
              <a:ext cx="15836363" cy="73479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6823" y="196020"/>
            <a:ext cx="3907374" cy="9012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9240" y="126666"/>
            <a:ext cx="3978669" cy="6803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0359" y="1328236"/>
            <a:ext cx="2012974" cy="956441"/>
            <a:chOff x="1120359" y="1328236"/>
            <a:chExt cx="2012974" cy="9564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359" y="1328236"/>
              <a:ext cx="2012974" cy="9564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3498" y="602253"/>
            <a:ext cx="3467330" cy="21713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5839" y="2149509"/>
            <a:ext cx="2578329" cy="2578329"/>
            <a:chOff x="1615839" y="2149509"/>
            <a:chExt cx="2578329" cy="25783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5839" y="2149509"/>
              <a:ext cx="2578329" cy="2578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27502" y="2149509"/>
            <a:ext cx="2578329" cy="2578329"/>
            <a:chOff x="4727502" y="2149509"/>
            <a:chExt cx="2578329" cy="25783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27502" y="2149509"/>
              <a:ext cx="2578329" cy="25783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07143" y="2149509"/>
            <a:ext cx="2578329" cy="2578329"/>
            <a:chOff x="7907143" y="2149509"/>
            <a:chExt cx="2578329" cy="25783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07143" y="2149509"/>
              <a:ext cx="2578329" cy="25783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37853" y="2149509"/>
            <a:ext cx="2578329" cy="2578329"/>
            <a:chOff x="11037853" y="2149509"/>
            <a:chExt cx="2578329" cy="25783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37853" y="2149509"/>
              <a:ext cx="2578329" cy="25783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53450" y="2111414"/>
            <a:ext cx="2578329" cy="2578329"/>
            <a:chOff x="14053450" y="2111414"/>
            <a:chExt cx="2578329" cy="25783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53450" y="2111414"/>
              <a:ext cx="2578329" cy="25783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4056" y="4774599"/>
            <a:ext cx="3665717" cy="327137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50066" y="4774597"/>
            <a:ext cx="3428536" cy="372167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64056" y="4774599"/>
            <a:ext cx="3409489" cy="327137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69894" y="4774599"/>
            <a:ext cx="3409489" cy="32713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11114" y="4774599"/>
            <a:ext cx="3250527" cy="32713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4197" y="3281533"/>
            <a:ext cx="10995388" cy="29656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6077" y="5271896"/>
            <a:ext cx="8616493" cy="8757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19240" y="126666"/>
            <a:ext cx="3117231" cy="6708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84391" y="5481926"/>
            <a:ext cx="3605512" cy="373635"/>
            <a:chOff x="13184391" y="5481926"/>
            <a:chExt cx="3605512" cy="373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4391" y="5481926"/>
              <a:ext cx="3605512" cy="373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5987563" cy="4027296"/>
            <a:chOff x="0" y="0"/>
            <a:chExt cx="5987563" cy="40272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987563" cy="40272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18097" y="126666"/>
            <a:ext cx="4618373" cy="6708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84391" y="5481926"/>
            <a:ext cx="3605512" cy="373635"/>
            <a:chOff x="13184391" y="5481926"/>
            <a:chExt cx="3605512" cy="373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4391" y="5481926"/>
              <a:ext cx="3605512" cy="373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5987563" cy="4027296"/>
            <a:chOff x="0" y="0"/>
            <a:chExt cx="5987563" cy="40272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987563" cy="4027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04733" y="1072005"/>
            <a:ext cx="5842314" cy="3244228"/>
            <a:chOff x="10604733" y="1072005"/>
            <a:chExt cx="5842314" cy="32442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4733" y="1072005"/>
              <a:ext cx="5842314" cy="324422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18097" y="126666"/>
            <a:ext cx="4618373" cy="6708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84391" y="5481926"/>
            <a:ext cx="3605512" cy="373635"/>
            <a:chOff x="13184391" y="5481926"/>
            <a:chExt cx="3605512" cy="373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4391" y="5481926"/>
              <a:ext cx="3605512" cy="373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5987563" cy="4027296"/>
            <a:chOff x="0" y="0"/>
            <a:chExt cx="5987563" cy="40272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987563" cy="4027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04733" y="1072005"/>
            <a:ext cx="5842314" cy="3244228"/>
            <a:chOff x="10604733" y="1072005"/>
            <a:chExt cx="5842314" cy="32442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4733" y="1072005"/>
              <a:ext cx="5842314" cy="3244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2856" y="5535410"/>
            <a:ext cx="6800000" cy="2939842"/>
            <a:chOff x="302856" y="5535410"/>
            <a:chExt cx="6800000" cy="29398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856" y="5535410"/>
              <a:ext cx="6800000" cy="29398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18097" y="126666"/>
            <a:ext cx="4618373" cy="6708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84391" y="5481926"/>
            <a:ext cx="3605512" cy="373635"/>
            <a:chOff x="13184391" y="5481926"/>
            <a:chExt cx="3605512" cy="373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4391" y="5481926"/>
              <a:ext cx="3605512" cy="373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5987563" cy="4027296"/>
            <a:chOff x="0" y="0"/>
            <a:chExt cx="5987563" cy="40272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987563" cy="4027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04733" y="1072005"/>
            <a:ext cx="5842314" cy="3244228"/>
            <a:chOff x="10604733" y="1072005"/>
            <a:chExt cx="5842314" cy="32442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4733" y="1072005"/>
              <a:ext cx="5842314" cy="3244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2856" y="5535410"/>
            <a:ext cx="6800000" cy="2939842"/>
            <a:chOff x="302856" y="5535410"/>
            <a:chExt cx="6800000" cy="29398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856" y="5535410"/>
              <a:ext cx="6800000" cy="2939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7114" y="5481926"/>
            <a:ext cx="6171429" cy="3566923"/>
            <a:chOff x="6487114" y="5481926"/>
            <a:chExt cx="6171429" cy="3566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7114" y="5481926"/>
              <a:ext cx="6171429" cy="35669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18097" y="126666"/>
            <a:ext cx="4618373" cy="6708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84391" y="5481926"/>
            <a:ext cx="3605512" cy="373635"/>
            <a:chOff x="13184391" y="5481926"/>
            <a:chExt cx="3605512" cy="373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4391" y="5481926"/>
              <a:ext cx="3605512" cy="373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5987563" cy="4027296"/>
            <a:chOff x="0" y="0"/>
            <a:chExt cx="5987563" cy="40272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987563" cy="4027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04733" y="1072005"/>
            <a:ext cx="5842314" cy="3244228"/>
            <a:chOff x="10604733" y="1072005"/>
            <a:chExt cx="5842314" cy="32442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4733" y="1072005"/>
              <a:ext cx="5842314" cy="3244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2856" y="5535410"/>
            <a:ext cx="6800000" cy="2939842"/>
            <a:chOff x="302856" y="5535410"/>
            <a:chExt cx="6800000" cy="29398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856" y="5535410"/>
              <a:ext cx="6800000" cy="2939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7114" y="5481926"/>
            <a:ext cx="6171429" cy="3566923"/>
            <a:chOff x="6487114" y="5481926"/>
            <a:chExt cx="6171429" cy="3566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7114" y="5481926"/>
              <a:ext cx="6171429" cy="35669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88889" y="392553"/>
            <a:ext cx="8391256" cy="5276190"/>
            <a:chOff x="1788889" y="392553"/>
            <a:chExt cx="8391256" cy="52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8889" y="392553"/>
              <a:ext cx="8391256" cy="52761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18097" y="126666"/>
            <a:ext cx="4618373" cy="6708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84391" y="5481926"/>
            <a:ext cx="3605512" cy="373635"/>
            <a:chOff x="13184391" y="5481926"/>
            <a:chExt cx="3605512" cy="373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4391" y="5481926"/>
              <a:ext cx="3605512" cy="373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5987563" cy="4027296"/>
            <a:chOff x="0" y="0"/>
            <a:chExt cx="5987563" cy="40272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987563" cy="4027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04733" y="1072005"/>
            <a:ext cx="5842314" cy="3244228"/>
            <a:chOff x="10604733" y="1072005"/>
            <a:chExt cx="5842314" cy="32442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4733" y="1072005"/>
              <a:ext cx="5842314" cy="3244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2856" y="5535410"/>
            <a:ext cx="6800000" cy="2939842"/>
            <a:chOff x="302856" y="5535410"/>
            <a:chExt cx="6800000" cy="29398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856" y="5535410"/>
              <a:ext cx="6800000" cy="2939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7114" y="5481926"/>
            <a:ext cx="6171429" cy="3566923"/>
            <a:chOff x="6487114" y="5481926"/>
            <a:chExt cx="6171429" cy="3566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7114" y="5481926"/>
              <a:ext cx="6171429" cy="35669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88889" y="392553"/>
            <a:ext cx="8391256" cy="5276190"/>
            <a:chOff x="1788889" y="392553"/>
            <a:chExt cx="8391256" cy="52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8889" y="392553"/>
              <a:ext cx="8391256" cy="52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39785" y="3533370"/>
            <a:ext cx="7748923" cy="4270747"/>
            <a:chOff x="9539785" y="3533370"/>
            <a:chExt cx="7748923" cy="427074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39785" y="3533370"/>
              <a:ext cx="7748923" cy="427074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18097" y="126666"/>
            <a:ext cx="4618373" cy="6708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84391" y="5481926"/>
            <a:ext cx="3605512" cy="373635"/>
            <a:chOff x="13184391" y="5481926"/>
            <a:chExt cx="3605512" cy="373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4391" y="5481926"/>
              <a:ext cx="3605512" cy="373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42912" y="482215"/>
            <a:ext cx="1436214" cy="540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5399" y="9305097"/>
            <a:ext cx="1493964" cy="6898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5987563" cy="4027296"/>
            <a:chOff x="0" y="0"/>
            <a:chExt cx="5987563" cy="40272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5987563" cy="4027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04733" y="1072005"/>
            <a:ext cx="5842314" cy="3244228"/>
            <a:chOff x="10604733" y="1072005"/>
            <a:chExt cx="5842314" cy="32442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4733" y="1072005"/>
              <a:ext cx="5842314" cy="3244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2856" y="5535410"/>
            <a:ext cx="6800000" cy="2939842"/>
            <a:chOff x="302856" y="5535410"/>
            <a:chExt cx="6800000" cy="29398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856" y="5535410"/>
              <a:ext cx="6800000" cy="2939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7114" y="5481926"/>
            <a:ext cx="6171429" cy="3566923"/>
            <a:chOff x="6487114" y="5481926"/>
            <a:chExt cx="6171429" cy="356692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7114" y="5481926"/>
              <a:ext cx="6171429" cy="35669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88889" y="392553"/>
            <a:ext cx="8391256" cy="5276190"/>
            <a:chOff x="1788889" y="392553"/>
            <a:chExt cx="8391256" cy="5276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8889" y="392553"/>
              <a:ext cx="8391256" cy="52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39785" y="3533370"/>
            <a:ext cx="7748923" cy="4270747"/>
            <a:chOff x="9539785" y="3533370"/>
            <a:chExt cx="7748923" cy="42707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9785" y="3533370"/>
              <a:ext cx="7748923" cy="42707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0"/>
            <a:ext cx="18266667" cy="10380952"/>
            <a:chOff x="0" y="0"/>
            <a:chExt cx="18266667" cy="10380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66667" cy="10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2023-07-13T18:57:31Z</dcterms:created>
  <dcterms:modified xsi:type="dcterms:W3CDTF">2023-07-13T18:57:31Z</dcterms:modified>
</cp:coreProperties>
</file>